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9" r:id="rId4"/>
    <p:sldId id="257" r:id="rId5"/>
    <p:sldId id="260" r:id="rId6"/>
    <p:sldId id="261" r:id="rId7"/>
    <p:sldId id="269" r:id="rId8"/>
    <p:sldId id="262" r:id="rId9"/>
    <p:sldId id="263" r:id="rId10"/>
    <p:sldId id="268" r:id="rId11"/>
    <p:sldId id="258" r:id="rId12"/>
    <p:sldId id="264" r:id="rId13"/>
    <p:sldId id="265" r:id="rId14"/>
    <p:sldId id="270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14982-19D1-4E76-AEEB-665CFABDA64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A924-2323-41E1-A148-81E1E19D2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A924-2323-41E1-A148-81E1E19D2F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A924-2323-41E1-A148-81E1E19D2F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7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5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7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5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5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5F7B0-693B-416C-A36B-7DAB1FE3C73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AD1F-A30C-4774-951E-32887845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5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236" y="99060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cream Again" panose="03000600000000000000" pitchFamily="66" charset="0"/>
              </a:rPr>
              <a:t>Visual Study Guide</a:t>
            </a:r>
          </a:p>
          <a:p>
            <a:pPr algn="ctr"/>
            <a:r>
              <a:rPr lang="en-US" sz="4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ll rights reserved" panose="02000000000000000000" pitchFamily="2" charset="0"/>
              </a:rPr>
              <a:t>Age of Exploration &amp; Conquest</a:t>
            </a:r>
          </a:p>
          <a:p>
            <a:pPr algn="ctr"/>
            <a:endParaRPr lang="en-US" sz="48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ll rights reserved" panose="02000000000000000000" pitchFamily="2" charset="0"/>
            </a:endParaRPr>
          </a:p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ll rights reserved" panose="02000000000000000000" pitchFamily="2" charset="0"/>
              </a:rPr>
              <a:t>Directions:</a:t>
            </a:r>
          </a:p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latin typeface="Arial Rounded MT Bold" panose="020F0704030504030204" pitchFamily="34" charset="0"/>
              </a:rPr>
              <a:t>Use the 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Rounded MT Bold" panose="020F0704030504030204" pitchFamily="34" charset="0"/>
              </a:rPr>
              <a:t>flashcard slides 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latin typeface="Arial Rounded MT Bold" panose="020F0704030504030204" pitchFamily="34" charset="0"/>
              </a:rPr>
              <a:t>to practice matching ideas with terms. Some terms have more than one match.</a:t>
            </a:r>
          </a:p>
          <a:p>
            <a:pPr algn="ctr"/>
            <a:endParaRPr lang="en-US" sz="2400" dirty="0" smtClean="0">
              <a:ln>
                <a:solidFill>
                  <a:sysClr val="windowText" lastClr="000000"/>
                </a:solidFill>
              </a:ln>
              <a:latin typeface="Arial Rounded MT Bold" panose="020F0704030504030204" pitchFamily="34" charset="0"/>
            </a:endParaRPr>
          </a:p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latin typeface="Arial Rounded MT Bold" panose="020F0704030504030204" pitchFamily="34" charset="0"/>
              </a:rPr>
              <a:t>Type answers to the 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Rounded MT Bold" panose="020F0704030504030204" pitchFamily="34" charset="0"/>
              </a:rPr>
              <a:t>thought bubbles 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latin typeface="Arial Rounded MT Bold" panose="020F0704030504030204" pitchFamily="34" charset="0"/>
              </a:rPr>
              <a:t>onto the slide.  Feel free to add clip art or images that help you remember!</a:t>
            </a:r>
          </a:p>
          <a:p>
            <a:pPr algn="ctr"/>
            <a:endParaRPr lang="en-US" sz="4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cream Again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31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didn’t European countries just sail the “easy way” to Asia, through the Mediterranean Sea?</a:t>
            </a:r>
            <a:endParaRPr lang="en-US" dirty="0"/>
          </a:p>
        </p:txBody>
      </p:sp>
      <p:pic>
        <p:nvPicPr>
          <p:cNvPr id="7170" name="Picture 2" descr="C:\Users\wentea\AppData\Local\Microsoft\Windows\Temporary Internet Files\Content.IE5\KN39P4HN\Sail-Boat-16723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67200"/>
            <a:ext cx="1670870" cy="15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7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entea\AppData\Local\Microsoft\Windows\Temporary Internet Files\Content.IE5\VZTTIGEX\pizza-cartoon-photoxpress_182400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219456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did Italy become so important in European trade?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34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ntea\AppData\Local\Microsoft\Windows\Temporary Internet Files\Content.IE5\VZTTIGEX\250px-CristobalCol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4055012"/>
            <a:ext cx="22860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did Columbus do wrong when planning his journey?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85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ntea\AppData\Local\Microsoft\Windows\Temporary Internet Files\Content.IE5\VZTTIGEX\250px-CristobalCol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4055012"/>
            <a:ext cx="22860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sponsored Columbus’ trip? Why did he need a sponsor?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7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ntea\AppData\Local\Microsoft\Windows\Temporary Internet Files\Content.IE5\VZTTIGEX\250px-CristobalCol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4055012"/>
            <a:ext cx="22860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happened in 1942?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9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ntea\AppData\Local\Microsoft\Windows\Temporary Internet Files\Content.IE5\VZTTIGEX\250px-CristobalCol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4055012"/>
            <a:ext cx="22860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happened in 1492?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78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ntea\AppData\Local\Microsoft\Windows\Temporary Internet Files\Content.IE5\VZTTIGEX\250px-CristobalCol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4055012"/>
            <a:ext cx="22860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6599"/>
              <a:gd name="adj2" fmla="val 401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was Columbus so frustrated when he died?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7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35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Migrate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9570" y="735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Domestication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735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Ice Age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7970" y="4729397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Beringia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724400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Hunter-Gatherer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02439" y="2057399"/>
            <a:ext cx="1687643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The most critical discovery in the history of civilization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8288" y="1905000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Large area of land under water today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8557" y="2057398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Moving from Asia to the Americas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115" y="2209799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Caused Beringia to emerge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36367" y="3359045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Planting food and raising animals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08692" y="3302832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Allowed ancient Americans to walk here 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2642" y="3510196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 person who spends all their time looking for food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098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35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Caravel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9570" y="735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Bartolomeu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Dias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735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Muslim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4891695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Columbus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897" y="5024012"/>
            <a:ext cx="2743200" cy="16787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Vasco de Gama</a:t>
            </a:r>
            <a:endParaRPr lang="en-US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02439" y="2057399"/>
            <a:ext cx="1687643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New ship technology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8288" y="1905000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Triangle sails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8557" y="2057398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The major religion in Northern Africa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115" y="2209799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Sailed to southern tip of Africa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36367" y="3359045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Christians saw these people as a threat 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08692" y="3302832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Allowed people to sail anywhere they wanted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2642" y="3510196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Failed to complete his goal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03882" y="3712468"/>
            <a:ext cx="1394085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Sailed around Africa to Asia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92642" y="4959150"/>
            <a:ext cx="1588958" cy="12192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Sailed to the Americas but thought he was in Asia</a:t>
            </a:r>
            <a:endParaRPr lang="en-US" sz="1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25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78433"/>
              <a:gd name="adj2" fmla="val 6279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did the first peoples come to the Americas?</a:t>
            </a:r>
          </a:p>
          <a:p>
            <a:pPr algn="ctr"/>
            <a:endParaRPr lang="en-US" dirty="0"/>
          </a:p>
        </p:txBody>
      </p:sp>
      <p:pic>
        <p:nvPicPr>
          <p:cNvPr id="2051" name="Picture 3" descr="C:\Users\wentea\AppData\Local\Microsoft\Windows\Temporary Internet Files\Content.IE5\BS2CHFNT\caveman-thinking-16476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67937"/>
            <a:ext cx="990600" cy="191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entea\AppData\Local\Microsoft\Windows\Temporary Internet Files\Content.IE5\RMZR8YYV\350_208_animated20canoe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12323"/>
            <a:ext cx="33337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entea\AppData\Local\Microsoft\Windows\Temporary Internet Files\Content.IE5\VZTTIGEX\hiking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547504"/>
            <a:ext cx="1600200" cy="151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07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78433"/>
              <a:gd name="adj2" fmla="val 6279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did domestication lead to civilization? </a:t>
            </a:r>
            <a:endParaRPr lang="en-US" dirty="0"/>
          </a:p>
        </p:txBody>
      </p:sp>
      <p:pic>
        <p:nvPicPr>
          <p:cNvPr id="2051" name="Picture 3" descr="C:\Users\wentea\AppData\Local\Microsoft\Windows\Temporary Internet Files\Content.IE5\BS2CHFNT\caveman-thinking-16476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67937"/>
            <a:ext cx="990600" cy="191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94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8571"/>
              <a:gd name="adj2" fmla="val 6225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Explain how Eskimos (Aleut or Inuit) are a good example of civilization in America.</a:t>
            </a:r>
            <a:endParaRPr lang="en-US" dirty="0"/>
          </a:p>
        </p:txBody>
      </p:sp>
      <p:pic>
        <p:nvPicPr>
          <p:cNvPr id="3074" name="Picture 2" descr="C:\Users\wentea\AppData\Local\Microsoft\Windows\Temporary Internet Files\Content.IE5\FHZT8MO5\eskim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8" y="5169877"/>
            <a:ext cx="1391412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94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68571"/>
              <a:gd name="adj2" fmla="val 6225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was the Iroquois League unusual for its time in history?</a:t>
            </a:r>
            <a:endParaRPr lang="en-US" dirty="0"/>
          </a:p>
        </p:txBody>
      </p:sp>
      <p:pic>
        <p:nvPicPr>
          <p:cNvPr id="8194" name="Picture 2" descr="C:\Users\wentea\AppData\Local\Microsoft\Windows\Temporary Internet Files\Content.IE5\KN39P4HN\native_american_gir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953000"/>
            <a:ext cx="11715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2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75277"/>
              <a:gd name="adj2" fmla="val 492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fought in the Crusades, and what were they fighting over??</a:t>
            </a:r>
            <a:endParaRPr lang="en-US" dirty="0"/>
          </a:p>
        </p:txBody>
      </p:sp>
      <p:pic>
        <p:nvPicPr>
          <p:cNvPr id="4098" name="Picture 2" descr="C:\Users\wentea\AppData\Local\Microsoft\Windows\Temporary Internet Files\Content.IE5\VZTTIGEX\TLIM_character001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1524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40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895600" y="304800"/>
            <a:ext cx="5943600" cy="4343400"/>
          </a:xfrm>
          <a:prstGeom prst="cloudCallout">
            <a:avLst>
              <a:gd name="adj1" fmla="val -75277"/>
              <a:gd name="adj2" fmla="val 492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did the Crusades lead to Europeans being interested in going to Asia?</a:t>
            </a:r>
            <a:endParaRPr lang="en-US" dirty="0"/>
          </a:p>
        </p:txBody>
      </p:sp>
      <p:pic>
        <p:nvPicPr>
          <p:cNvPr id="4098" name="Picture 2" descr="C:\Users\wentea\AppData\Local\Microsoft\Windows\Temporary Internet Files\Content.IE5\VZTTIGEX\TLIM_character001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1524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5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310</Words>
  <Application>Microsoft Office PowerPoint</Application>
  <PresentationFormat>On-screen Show (4:3)</PresentationFormat>
  <Paragraphs>48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Wente</dc:creator>
  <cp:lastModifiedBy>Amanda Wente</cp:lastModifiedBy>
  <cp:revision>4</cp:revision>
  <dcterms:created xsi:type="dcterms:W3CDTF">2016-09-12T16:20:19Z</dcterms:created>
  <dcterms:modified xsi:type="dcterms:W3CDTF">2016-09-12T21:00:44Z</dcterms:modified>
</cp:coreProperties>
</file>