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0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5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5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2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2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068C5-53E8-471F-8543-7D41B9473E1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8CD0-7764-4525-BABE-EAF99693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0" y="142923"/>
          <a:ext cx="9144000" cy="649702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329">
                <a:tc gridSpan="2">
                  <a:txBody>
                    <a:bodyPr/>
                    <a:lstStyle/>
                    <a:p>
                      <a:r>
                        <a:rPr lang="en-US" dirty="0">
                          <a:latin typeface="Constantia" panose="02030602050306030303" pitchFamily="18" charset="0"/>
                        </a:rPr>
                        <a:t>Middle Passage Video Clips Reflection Chart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5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Name of Clip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How</a:t>
                      </a:r>
                      <a:r>
                        <a:rPr lang="en-US" sz="1200" baseline="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did it support, extend, or challenge what you know?</a:t>
                      </a:r>
                      <a:endParaRPr lang="en-US" sz="12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Interesting Factoids (@</a:t>
                      </a:r>
                      <a:r>
                        <a:rPr lang="en-US" sz="1200" baseline="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least </a:t>
                      </a:r>
                      <a:r>
                        <a:rPr lang="en-US" sz="12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 per clip)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918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0918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918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745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39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0" y="142923"/>
          <a:ext cx="9144000" cy="656736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416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Summary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5975">
                <a:tc rowSpan="2"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Pretend</a:t>
                      </a:r>
                      <a:r>
                        <a:rPr lang="en-US" sz="1400" baseline="0" dirty="0"/>
                        <a:t> a year has passed. 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You are in high school and there is a new class of 8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baseline="0" dirty="0"/>
                        <a:t> graders in this room.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Miss Stanley only has time to show </a:t>
                      </a:r>
                      <a:r>
                        <a:rPr lang="en-US" sz="1400" b="1" baseline="0" dirty="0"/>
                        <a:t>two clips</a:t>
                      </a:r>
                      <a:r>
                        <a:rPr lang="en-US" sz="1400" baseline="0" dirty="0"/>
                        <a:t> about the Middle Passage.  </a:t>
                      </a:r>
                    </a:p>
                    <a:p>
                      <a:r>
                        <a:rPr lang="en-US" sz="1400" baseline="0" dirty="0"/>
                        <a:t>She has two goals: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/>
                        <a:t>Show the brutality of slavery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/>
                        <a:t>Give info that no students already know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Which two clips do you think she should show? 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="1" baseline="0" dirty="0"/>
                        <a:t>Your task: Write a convincing argument to persuade Miss Stanley to show your clips.  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Clip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5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Clip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69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Constantia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☆::Jennifer☆:: Stanley</dc:creator>
  <cp:lastModifiedBy>☆::Jennifer☆:: Stanley</cp:lastModifiedBy>
  <cp:revision>1</cp:revision>
  <dcterms:created xsi:type="dcterms:W3CDTF">2016-09-19T11:56:38Z</dcterms:created>
  <dcterms:modified xsi:type="dcterms:W3CDTF">2016-09-19T11:56:56Z</dcterms:modified>
</cp:coreProperties>
</file>