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52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6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4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3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0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0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82FE-AFFF-4C71-8355-6F77ADF7708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BFE5A-1D49-4C92-A806-952B356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762000"/>
            <a:ext cx="64008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Maps Quiz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Instructions: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sz="3200" dirty="0">
                <a:latin typeface="Arial Rounded MT Bold" panose="020F0704030504030204" pitchFamily="34" charset="0"/>
              </a:rPr>
              <a:t>1.  </a:t>
            </a:r>
            <a:r>
              <a:rPr lang="en-US" dirty="0">
                <a:latin typeface="Arial Rounded MT Bold" panose="020F0704030504030204" pitchFamily="34" charset="0"/>
              </a:rPr>
              <a:t>On your own piece of paper, write your name and class period in the Upper right-hand corner.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sz="3200" dirty="0">
                <a:latin typeface="Arial Rounded MT Bold" panose="020F0704030504030204" pitchFamily="34" charset="0"/>
              </a:rPr>
              <a:t>2.  </a:t>
            </a:r>
            <a:r>
              <a:rPr lang="en-US" dirty="0">
                <a:latin typeface="Arial Rounded MT Bold" panose="020F0704030504030204" pitchFamily="34" charset="0"/>
              </a:rPr>
              <a:t>Number your paper 1-14.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sz="3200" dirty="0">
                <a:latin typeface="Arial Rounded MT Bold" panose="020F0704030504030204" pitchFamily="34" charset="0"/>
              </a:rPr>
              <a:t>3.  </a:t>
            </a:r>
            <a:r>
              <a:rPr lang="en-US" dirty="0">
                <a:latin typeface="Arial Rounded MT Bold" panose="020F0704030504030204" pitchFamily="34" charset="0"/>
              </a:rPr>
              <a:t>Answer each question on your paper.</a:t>
            </a:r>
          </a:p>
          <a:p>
            <a:pPr marL="342900" indent="-342900">
              <a:buAutoNum type="arabicPeriod" startAt="3"/>
            </a:pPr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sz="3200" dirty="0">
                <a:latin typeface="Arial Rounded MT Bold" panose="020F0704030504030204" pitchFamily="34" charset="0"/>
              </a:rPr>
              <a:t>4.  </a:t>
            </a:r>
            <a:r>
              <a:rPr lang="en-US" dirty="0">
                <a:latin typeface="Arial Rounded MT Bold" panose="020F0704030504030204" pitchFamily="34" charset="0"/>
              </a:rPr>
              <a:t>When you get to questions 7, 8, and 9, you can touch-and-drag the answers. 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Raise your hand </a:t>
            </a:r>
            <a:r>
              <a:rPr lang="en-US" dirty="0">
                <a:latin typeface="Arial Rounded MT Bold" panose="020F0704030504030204" pitchFamily="34" charset="0"/>
              </a:rPr>
              <a:t>when you’re ready for me to grade questions 7, 8, and 9. </a:t>
            </a:r>
          </a:p>
          <a:p>
            <a:pPr marL="342900" indent="-342900">
              <a:buAutoNum type="arabicPeriod" startAt="3"/>
            </a:pPr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5. 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When you’re finished</a:t>
            </a:r>
            <a:r>
              <a:rPr lang="en-US" dirty="0">
                <a:latin typeface="Arial Rounded MT Bold" panose="020F0704030504030204" pitchFamily="34" charset="0"/>
              </a:rPr>
              <a:t>, turn in your paper into your class’ folder in Mrs. </a:t>
            </a:r>
            <a:r>
              <a:rPr lang="en-US" dirty="0" err="1">
                <a:latin typeface="Arial Rounded MT Bold" panose="020F0704030504030204" pitchFamily="34" charset="0"/>
              </a:rPr>
              <a:t>Wente’s</a:t>
            </a:r>
            <a:r>
              <a:rPr lang="en-US" dirty="0">
                <a:latin typeface="Arial Rounded MT Bold" panose="020F0704030504030204" pitchFamily="34" charset="0"/>
              </a:rPr>
              <a:t> metal crate on her desk. 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****After you are finished you must have a drawn out picture of your continent that shows how you will be painting it. This requires approval before you’ll be allowed to paint.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1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28" y="228600"/>
            <a:ext cx="4657725" cy="38025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44196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two map parts are missing from this map (title, scale, legend, compass rose)?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What does 	   represent?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6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4" t="50000" r="55828" b="37976"/>
          <a:stretch/>
        </p:blipFill>
        <p:spPr bwMode="auto">
          <a:xfrm>
            <a:off x="5105400" y="2895600"/>
            <a:ext cx="484763" cy="457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6" t="85231" r="83501" b="8015"/>
          <a:stretch/>
        </p:blipFill>
        <p:spPr bwMode="auto">
          <a:xfrm>
            <a:off x="5257796" y="2453634"/>
            <a:ext cx="311285" cy="25680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7" t="41984" r="68603" b="50000"/>
          <a:stretch/>
        </p:blipFill>
        <p:spPr bwMode="auto">
          <a:xfrm>
            <a:off x="5222132" y="1996434"/>
            <a:ext cx="340468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67" t="37976" r="34282" b="54008"/>
          <a:stretch/>
        </p:blipFill>
        <p:spPr bwMode="auto">
          <a:xfrm>
            <a:off x="5321029" y="1447800"/>
            <a:ext cx="165371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12" t="29961" r="59816" b="62023"/>
          <a:stretch/>
        </p:blipFill>
        <p:spPr bwMode="auto">
          <a:xfrm>
            <a:off x="5333999" y="1078302"/>
            <a:ext cx="152401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12" t="13686" r="53272" b="80430"/>
          <a:stretch/>
        </p:blipFill>
        <p:spPr bwMode="auto">
          <a:xfrm>
            <a:off x="5105400" y="3510064"/>
            <a:ext cx="457201" cy="2237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17" t="17353" r="43471" b="77019"/>
          <a:stretch/>
        </p:blipFill>
        <p:spPr bwMode="auto">
          <a:xfrm>
            <a:off x="5252936" y="777234"/>
            <a:ext cx="233464" cy="21400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9081" y="776255"/>
            <a:ext cx="130999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Information Booth</a:t>
            </a:r>
          </a:p>
          <a:p>
            <a:endParaRPr lang="en-US" sz="1100" dirty="0"/>
          </a:p>
          <a:p>
            <a:r>
              <a:rPr lang="en-US" sz="1100" dirty="0"/>
              <a:t>Restrooms</a:t>
            </a:r>
          </a:p>
          <a:p>
            <a:endParaRPr lang="en-US" sz="1100" dirty="0"/>
          </a:p>
          <a:p>
            <a:r>
              <a:rPr lang="en-US" sz="1100" dirty="0"/>
              <a:t>ATM 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Bike parking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Car parking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Trolley line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Ferry boat landing</a:t>
            </a:r>
          </a:p>
        </p:txBody>
      </p:sp>
      <p:pic>
        <p:nvPicPr>
          <p:cNvPr id="14" name="Picture 2" descr="http://www.cuesa.org/sites/default/files/styles/scale_610px/public/market_parking_map.jpg?itok=YUoUt6L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4" t="50000" r="55828" b="37976"/>
          <a:stretch/>
        </p:blipFill>
        <p:spPr bwMode="auto">
          <a:xfrm>
            <a:off x="1752600" y="5296763"/>
            <a:ext cx="484763" cy="457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97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riendsofrcsp.org/images/trailsmap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8472"/>
            <a:ext cx="5751006" cy="45335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124271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 What is this map showing you?</a:t>
            </a:r>
          </a:p>
          <a:p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Which color trail goes the farthest North?</a:t>
            </a:r>
          </a:p>
          <a:p>
            <a:pPr marL="342900" indent="-342900">
              <a:buAutoNum type="arabicPeriod" startAt="4"/>
            </a:pPr>
            <a:endParaRPr lang="en-US" dirty="0"/>
          </a:p>
          <a:p>
            <a:r>
              <a:rPr lang="en-US" dirty="0"/>
              <a:t>5.  Which color trail goes the farthest West?</a:t>
            </a:r>
          </a:p>
          <a:p>
            <a:endParaRPr lang="en-US" dirty="0"/>
          </a:p>
          <a:p>
            <a:r>
              <a:rPr lang="en-US" dirty="0"/>
              <a:t>6.  About how many feet apart is Restroom #11 from Restroom #13?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4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n.gov/deed/images/Minnesota_Wind_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6899"/>
            <a:ext cx="316801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eology.com/state-map/maps/minnesota-county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3372856" cy="306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minnesotafunfacts.com/wp-content/uploads/2010/06/biome_ma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243" y="5114746"/>
            <a:ext cx="31337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0442" y="622012"/>
            <a:ext cx="1534972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Political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1080" y="1372653"/>
            <a:ext cx="2520883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Informational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0442" y="2073213"/>
            <a:ext cx="1542730" cy="584775"/>
          </a:xfrm>
          <a:prstGeom prst="rect">
            <a:avLst/>
          </a:prstGeom>
          <a:solidFill>
            <a:srgbClr val="01FF1F"/>
          </a:solidFill>
          <a:ln>
            <a:solidFill>
              <a:schemeClr val="tx1"/>
            </a:solidFill>
          </a:ln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Physical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485" y="28066"/>
            <a:ext cx="664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Instructions</a:t>
            </a:r>
            <a:r>
              <a:rPr lang="en-US" dirty="0"/>
              <a:t>:  On your paper write the word that matches the map.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85" y="6832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8768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1080" y="48768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279143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619304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Instructions</a:t>
            </a:r>
            <a:r>
              <a:rPr lang="en-US" dirty="0"/>
              <a:t>:  Match up each map part with its function.</a:t>
            </a:r>
          </a:p>
          <a:p>
            <a:endParaRPr lang="en-US" dirty="0"/>
          </a:p>
          <a:p>
            <a:pPr marL="342900" indent="-342900">
              <a:buAutoNum type="arabicPeriod" startAt="10"/>
            </a:pPr>
            <a:r>
              <a:rPr lang="en-US" dirty="0"/>
              <a:t>Compass Rose		a.  Tells you what the map is about</a:t>
            </a:r>
          </a:p>
          <a:p>
            <a:pPr marL="342900" indent="-342900">
              <a:buAutoNum type="arabicPeriod" startAt="10"/>
            </a:pPr>
            <a:endParaRPr lang="en-US" dirty="0"/>
          </a:p>
          <a:p>
            <a:pPr marL="342900" indent="-342900">
              <a:buAutoNum type="arabicPeriod" startAt="10"/>
            </a:pPr>
            <a:r>
              <a:rPr lang="en-US" dirty="0"/>
              <a:t>Scale			b.  Tells you which way is North</a:t>
            </a:r>
          </a:p>
          <a:p>
            <a:pPr marL="342900" indent="-342900">
              <a:buAutoNum type="arabicPeriod" startAt="10"/>
            </a:pPr>
            <a:endParaRPr lang="en-US" dirty="0"/>
          </a:p>
          <a:p>
            <a:pPr marL="342900" indent="-342900">
              <a:buAutoNum type="arabicPeriod" startAt="10"/>
            </a:pPr>
            <a:r>
              <a:rPr lang="en-US" dirty="0"/>
              <a:t>Title			c.  Tells you what symbols mean</a:t>
            </a:r>
          </a:p>
          <a:p>
            <a:pPr marL="342900" indent="-342900">
              <a:buAutoNum type="arabicPeriod" startAt="10"/>
            </a:pPr>
            <a:endParaRPr lang="en-US" dirty="0"/>
          </a:p>
          <a:p>
            <a:pPr marL="342900" indent="-342900">
              <a:buAutoNum type="arabicPeriod" startAt="10"/>
            </a:pPr>
            <a:r>
              <a:rPr lang="en-US" dirty="0"/>
              <a:t>Legend		d.  Tells you the distance between </a:t>
            </a:r>
          </a:p>
          <a:p>
            <a:r>
              <a:rPr lang="en-US" dirty="0"/>
              <a:t>				places on the map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eriod" startAt="14"/>
            </a:pPr>
            <a:r>
              <a:rPr lang="en-US" dirty="0"/>
              <a:t>Re-draw the picture below onto your paper.  </a:t>
            </a:r>
          </a:p>
          <a:p>
            <a:r>
              <a:rPr lang="en-US" dirty="0"/>
              <a:t>	Then correctly </a:t>
            </a:r>
            <a:r>
              <a:rPr lang="en-US" dirty="0">
                <a:solidFill>
                  <a:srgbClr val="FF0000"/>
                </a:solidFill>
              </a:rPr>
              <a:t>fill in</a:t>
            </a:r>
            <a:r>
              <a:rPr lang="en-US" dirty="0"/>
              <a:t> the 7 missing directions.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0" y="46482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71700" y="5486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514600" y="4953000"/>
            <a:ext cx="1066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4953000"/>
            <a:ext cx="1066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81127" y="427886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35662033"/>
      </p:ext>
    </p:extLst>
  </p:cSld>
  <p:clrMapOvr>
    <a:masterClrMapping/>
  </p:clrMapOvr>
</p:sld>
</file>

<file path=ppt/theme/theme1.xml><?xml version="1.0" encoding="utf-8"?>
<a:theme xmlns:a="http://schemas.openxmlformats.org/drawingml/2006/main" name="Portra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</Template>
  <TotalTime>142</TotalTime>
  <Words>251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Arial Rounded MT Bold</vt:lpstr>
      <vt:lpstr>Calibri</vt:lpstr>
      <vt:lpstr>Portrait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Wente</dc:creator>
  <cp:lastModifiedBy>☆::Jennifer☆:: Stanley</cp:lastModifiedBy>
  <cp:revision>9</cp:revision>
  <dcterms:created xsi:type="dcterms:W3CDTF">2015-09-03T17:58:59Z</dcterms:created>
  <dcterms:modified xsi:type="dcterms:W3CDTF">2016-09-21T14:32:50Z</dcterms:modified>
</cp:coreProperties>
</file>