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3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0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1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04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61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3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964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6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16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3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D255-E958-4F93-9405-B7950BE79F7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6338C-EB3C-42B5-9984-9635058AA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1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12" Type="http://schemas.openxmlformats.org/officeDocument/2006/relationships/image" Target="../media/image11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7.WMF"/><Relationship Id="rId3" Type="http://schemas.openxmlformats.org/officeDocument/2006/relationships/image" Target="../media/image13.WMF"/><Relationship Id="rId7" Type="http://schemas.openxmlformats.org/officeDocument/2006/relationships/image" Target="../media/image17.png"/><Relationship Id="rId12" Type="http://schemas.openxmlformats.org/officeDocument/2006/relationships/image" Target="../media/image21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WMF"/><Relationship Id="rId11" Type="http://schemas.openxmlformats.org/officeDocument/2006/relationships/image" Target="../media/image20.WMF"/><Relationship Id="rId5" Type="http://schemas.openxmlformats.org/officeDocument/2006/relationships/image" Target="../media/image15.WMF"/><Relationship Id="rId10" Type="http://schemas.openxmlformats.org/officeDocument/2006/relationships/image" Target="../media/image6.PNG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jpeg"/><Relationship Id="rId5" Type="http://schemas.openxmlformats.org/officeDocument/2006/relationships/image" Target="../media/image31.gif"/><Relationship Id="rId4" Type="http://schemas.openxmlformats.org/officeDocument/2006/relationships/image" Target="../media/image30.png"/><Relationship Id="rId9" Type="http://schemas.openxmlformats.org/officeDocument/2006/relationships/image" Target="../media/image3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03613" y="382496"/>
          <a:ext cx="8287869" cy="6157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2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Coronado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Ponce De Leon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#2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597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Amerigo Vespucci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#3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Magellan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#4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5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Cortes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#5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De Soto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#6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4" name="Picture 6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138" y="3690827"/>
            <a:ext cx="678842" cy="534197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071" y="3760597"/>
            <a:ext cx="535180" cy="43164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01" y="3998160"/>
            <a:ext cx="671196" cy="4537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162" y="3952858"/>
            <a:ext cx="616172" cy="499031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220" y="5440523"/>
            <a:ext cx="1220841" cy="95320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042" y="5714184"/>
            <a:ext cx="739474" cy="739474"/>
          </a:xfrm>
          <a:prstGeom prst="rect">
            <a:avLst/>
          </a:prstGeom>
        </p:spPr>
      </p:pic>
      <p:grpSp>
        <p:nvGrpSpPr>
          <p:cNvPr id="55" name="Group 54"/>
          <p:cNvGrpSpPr/>
          <p:nvPr/>
        </p:nvGrpSpPr>
        <p:grpSpPr>
          <a:xfrm>
            <a:off x="4038001" y="5670070"/>
            <a:ext cx="643430" cy="762353"/>
            <a:chOff x="5309880" y="1606269"/>
            <a:chExt cx="643430" cy="762353"/>
          </a:xfrm>
        </p:grpSpPr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80" y="1606269"/>
              <a:ext cx="641806" cy="516999"/>
            </a:xfrm>
            <a:prstGeom prst="rect">
              <a:avLst/>
            </a:prstGeom>
          </p:spPr>
        </p:pic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6504" y="1918837"/>
              <a:ext cx="476806" cy="449785"/>
            </a:xfrm>
            <a:prstGeom prst="rect">
              <a:avLst/>
            </a:prstGeom>
          </p:spPr>
        </p:pic>
      </p:grpSp>
      <p:grpSp>
        <p:nvGrpSpPr>
          <p:cNvPr id="61" name="Group 60"/>
          <p:cNvGrpSpPr/>
          <p:nvPr/>
        </p:nvGrpSpPr>
        <p:grpSpPr>
          <a:xfrm>
            <a:off x="9566904" y="5670070"/>
            <a:ext cx="643430" cy="762353"/>
            <a:chOff x="5309880" y="1606269"/>
            <a:chExt cx="643430" cy="762353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80" y="1606269"/>
              <a:ext cx="641806" cy="516999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6504" y="1918837"/>
              <a:ext cx="476806" cy="449785"/>
            </a:xfrm>
            <a:prstGeom prst="rect">
              <a:avLst/>
            </a:prstGeom>
          </p:spPr>
        </p:pic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4566" y="1176993"/>
            <a:ext cx="1703459" cy="115634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013" y="1248694"/>
            <a:ext cx="842283" cy="807188"/>
          </a:xfrm>
          <a:prstGeom prst="rect">
            <a:avLst/>
          </a:prstGeom>
        </p:spPr>
      </p:pic>
      <p:grpSp>
        <p:nvGrpSpPr>
          <p:cNvPr id="28" name="Group 27"/>
          <p:cNvGrpSpPr/>
          <p:nvPr/>
        </p:nvGrpSpPr>
        <p:grpSpPr>
          <a:xfrm>
            <a:off x="9505485" y="1619308"/>
            <a:ext cx="643430" cy="762353"/>
            <a:chOff x="5309880" y="1606269"/>
            <a:chExt cx="643430" cy="762353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80" y="1606269"/>
              <a:ext cx="641806" cy="516999"/>
            </a:xfrm>
            <a:prstGeom prst="rect">
              <a:avLst/>
            </a:prstGeom>
          </p:spPr>
        </p:pic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6504" y="1918837"/>
              <a:ext cx="476806" cy="449785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3865368" y="1538884"/>
            <a:ext cx="643430" cy="762353"/>
            <a:chOff x="5309880" y="1606269"/>
            <a:chExt cx="643430" cy="762353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80" y="1606269"/>
              <a:ext cx="641806" cy="516999"/>
            </a:xfrm>
            <a:prstGeom prst="rect">
              <a:avLst/>
            </a:prstGeom>
          </p:spPr>
        </p:pic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6504" y="1918837"/>
              <a:ext cx="476806" cy="449785"/>
            </a:xfrm>
            <a:prstGeom prst="rect">
              <a:avLst/>
            </a:prstGeom>
          </p:spPr>
        </p:pic>
      </p:grpSp>
      <p:pic>
        <p:nvPicPr>
          <p:cNvPr id="36" name="Picture 3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638" y="1270973"/>
            <a:ext cx="1449679" cy="96838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138" y="1508069"/>
            <a:ext cx="739474" cy="73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45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8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2163" y="4442022"/>
            <a:ext cx="540520" cy="43564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249" y="4651475"/>
            <a:ext cx="576191" cy="452381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769" y="4756788"/>
            <a:ext cx="576191" cy="452381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207" y="3238028"/>
            <a:ext cx="576191" cy="45238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559" y="2753310"/>
            <a:ext cx="764233" cy="522818"/>
          </a:xfrm>
          <a:prstGeom prst="rect">
            <a:avLst/>
          </a:prstGeom>
        </p:spPr>
      </p:pic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1952066" y="807103"/>
          <a:ext cx="8287869" cy="46549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51641"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Cabrillo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#7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16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latin typeface="Showcard Gothic" panose="04020904020102020604" pitchFamily="82" charset="0"/>
                        </a:rPr>
                        <a:t>Verrazzano</a:t>
                      </a:r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#8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Sir Francis Drake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#9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Cabot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#10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1641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Cartier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#11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Balboa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#12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latin typeface="Showcard Gothic" panose="04020904020102020604" pitchFamily="82" charset="0"/>
                        </a:rPr>
                        <a:t>The</a:t>
                      </a:r>
                      <a:r>
                        <a:rPr lang="en-US" sz="2000" baseline="0" dirty="0">
                          <a:latin typeface="Showcard Gothic" panose="04020904020102020604" pitchFamily="82" charset="0"/>
                        </a:rPr>
                        <a:t> Dutch at New Amsterdam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Arial Black" panose="020B0A04020102020204" pitchFamily="34" charset="0"/>
                        </a:rPr>
                        <a:t>#13</a:t>
                      </a:r>
                      <a:endParaRPr lang="en-US" sz="2000" dirty="0">
                        <a:latin typeface="Showcard Gothic" panose="04020904020102020604" pitchFamily="82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0" name="Picture 4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910" y="2923624"/>
            <a:ext cx="563728" cy="913029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343" y="2846204"/>
            <a:ext cx="712998" cy="691136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558" y="3238028"/>
            <a:ext cx="535084" cy="5986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261" y="2896192"/>
            <a:ext cx="1054812" cy="1022076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8451" y="2696457"/>
            <a:ext cx="764233" cy="522818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788" y="1116380"/>
            <a:ext cx="1020856" cy="1139560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261" y="1447354"/>
            <a:ext cx="739474" cy="73947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768" y="4472995"/>
            <a:ext cx="563728" cy="913029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549" y="4649664"/>
            <a:ext cx="619408" cy="55950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39" y="4929415"/>
            <a:ext cx="375514" cy="456608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3739" y="2803701"/>
            <a:ext cx="712998" cy="691136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954" y="3195525"/>
            <a:ext cx="535084" cy="598625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6709911" y="1616024"/>
            <a:ext cx="643430" cy="762353"/>
            <a:chOff x="5309880" y="1606269"/>
            <a:chExt cx="643430" cy="762353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80" y="1606269"/>
              <a:ext cx="641806" cy="516999"/>
            </a:xfrm>
            <a:prstGeom prst="rect">
              <a:avLst/>
            </a:prstGeom>
          </p:spPr>
        </p:pic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6504" y="1918837"/>
              <a:ext cx="476806" cy="449785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6780270" y="4601801"/>
            <a:ext cx="643430" cy="762353"/>
            <a:chOff x="5309880" y="1606269"/>
            <a:chExt cx="643430" cy="762353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09880" y="1606269"/>
              <a:ext cx="641806" cy="516999"/>
            </a:xfrm>
            <a:prstGeom prst="rect">
              <a:avLst/>
            </a:prstGeom>
          </p:spPr>
        </p:pic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6504" y="1918837"/>
              <a:ext cx="476806" cy="4497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423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03613" y="382496"/>
          <a:ext cx="8287869" cy="6157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2597">
                <a:tc>
                  <a:txBody>
                    <a:bodyPr/>
                    <a:lstStyle/>
                    <a:p>
                      <a:pPr algn="ctr"/>
                      <a:endParaRPr lang="en-US" sz="2000" baseline="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Traded fur with Natives…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And bought Manhattan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island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A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Conqueror </a:t>
                      </a:r>
                    </a:p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of the </a:t>
                      </a:r>
                    </a:p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Aztecs</a:t>
                      </a:r>
                    </a:p>
                    <a:p>
                      <a:pPr algn="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r"/>
                      <a:r>
                        <a:rPr lang="en-US" sz="200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B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 for NW Passage…</a:t>
                      </a:r>
                    </a:p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Sailed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up the </a:t>
                      </a:r>
                    </a:p>
                    <a:p>
                      <a:pPr algn="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St. Lawrence River…</a:t>
                      </a:r>
                    </a:p>
                    <a:p>
                      <a:pPr algn="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Stopped by rapids</a:t>
                      </a:r>
                    </a:p>
                    <a:p>
                      <a:pPr algn="r"/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C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2597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D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“Pirate” sent by Britain to annoy the Spanish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259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           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 </a:t>
                      </a:r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E</a:t>
                      </a:r>
                      <a:endParaRPr lang="en-US" sz="2000" dirty="0">
                        <a:solidFill>
                          <a:srgbClr val="FF0066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 for NW Passage…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Discovered Newfoundland…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And thought it was Asia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st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European to see the Pacific Ocean   </a:t>
                      </a:r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F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32" name="Picture 8" descr="C:\Users\wentea\AppData\Local\Microsoft\Windows\Temporary Internet Files\Content.IE5\VZTTIGEX\Logo_Pacific_Life.svg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873" y="5355659"/>
            <a:ext cx="1668524" cy="86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wentea\AppData\Local\Microsoft\Windows\Temporary Internet Files\Content.IE5\VZTTIGEX\conquistador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52" y="537524"/>
            <a:ext cx="142494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4" descr="C:\Users\wentea\AppData\Local\Microsoft\Windows\Temporary Internet Files\Content.IE5\OREWRQ98\canoe-310021_640[1]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202" y="1422453"/>
            <a:ext cx="901342" cy="91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wentea\AppData\Local\Microsoft\Windows\Temporary Internet Files\Content.IE5\OREWRQ98\Piratey-c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572" y="2467449"/>
            <a:ext cx="819386" cy="127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wentea\AppData\Local\Microsoft\Windows\Temporary Internet Files\Content.IE5\OREWRQ98\Canada_contour-flag[1]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234" y="4522108"/>
            <a:ext cx="1225547" cy="99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5" descr="C:\Users\wentea\AppData\Local\Microsoft\Windows\Temporary Internet Files\Content.IE5\BS2CHFNT\hair-46238_640[1]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265" y="411532"/>
            <a:ext cx="1278634" cy="101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053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/>
          </p:nvPr>
        </p:nvGraphicFramePr>
        <p:xfrm>
          <a:off x="1936826" y="349902"/>
          <a:ext cx="8287869" cy="617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2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2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57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 for El Dorado…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Found the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Grand Canyon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                 </a:t>
                      </a:r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  G</a:t>
                      </a:r>
                      <a:endParaRPr lang="en-US" sz="2000" dirty="0">
                        <a:solidFill>
                          <a:srgbClr val="FF0066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 for Fountain of Youth…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Settled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first town in US in Florida  </a:t>
                      </a:r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H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  I</a:t>
                      </a:r>
                    </a:p>
                    <a:p>
                      <a:pPr algn="l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l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 for El Dorado…</a:t>
                      </a: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Found the Mississippi River</a:t>
                      </a: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                </a:t>
                      </a:r>
                      <a:r>
                        <a:rPr lang="en-US" sz="200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J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for El Dorado… </a:t>
                      </a:r>
                    </a:p>
                    <a:p>
                      <a:pPr algn="ct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Found California</a:t>
                      </a:r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1</a:t>
                      </a:r>
                      <a:r>
                        <a:rPr lang="en-US" sz="2000" baseline="30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st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person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whose crew circumnavigated the globe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aseline="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K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  <a:p>
                      <a:pPr algn="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Realized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America </a:t>
                      </a:r>
                    </a:p>
                    <a:p>
                      <a:pPr algn="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was </a:t>
                      </a:r>
                    </a:p>
                    <a:p>
                      <a:pPr algn="r"/>
                      <a:r>
                        <a:rPr lang="en-US" sz="2000" i="1" u="sng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America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, </a:t>
                      </a:r>
                    </a:p>
                    <a:p>
                      <a:pPr algn="r"/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not Asia</a:t>
                      </a:r>
                    </a:p>
                    <a:p>
                      <a:pPr algn="r"/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L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Rockwell Condensed" panose="02060603050405020104" pitchFamily="18" charset="0"/>
                      </a:endParaRPr>
                    </a:p>
                  </a:txBody>
                  <a:tcPr marL="68580" marR="68580" marT="34290" marB="3429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Looked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 for NW Passage…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Rockwell Condensed" panose="02060603050405020104" pitchFamily="18" charset="0"/>
                        </a:rPr>
                        <a:t>Mapped the US East Coast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rgbClr val="FF0066"/>
                          </a:solidFill>
                          <a:latin typeface="Baskerville Old Face" panose="02020602080505020303" pitchFamily="18" charset="0"/>
                        </a:rPr>
                        <a:t>M</a:t>
                      </a:r>
                      <a:endParaRPr lang="en-US" sz="2000" dirty="0">
                        <a:solidFill>
                          <a:srgbClr val="FF0066"/>
                        </a:solidFill>
                        <a:latin typeface="Baskerville Old Face" panose="02020602080505020303" pitchFamily="18" charset="0"/>
                      </a:endParaRPr>
                    </a:p>
                  </a:txBody>
                  <a:tcPr marL="68580" marR="68580" marT="34290" marB="3429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050" name="Picture 2" descr="C:\Users\wentea\AppData\Local\Microsoft\Windows\Temporary Internet Files\Content.IE5\5DHDNE3Y\falling-99183_640[1]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103632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wentea\AppData\Local\Microsoft\Windows\Temporary Internet Files\Content.IE5\OREWRQ98\california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851" y="2469497"/>
            <a:ext cx="1249680" cy="124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wentea\AppData\Local\Microsoft\Windows\Temporary Internet Files\Content.IE5\OREWRQ98\Fort_Icon[1].png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665" y="1408956"/>
            <a:ext cx="519331" cy="450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C:\Users\wentea\AppData\Local\Microsoft\Windows\Temporary Internet Files\Content.IE5\OREWRQ98\us-time-zone-map[1].gif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377" y="4465941"/>
            <a:ext cx="1594988" cy="114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Brace 1"/>
          <p:cNvSpPr/>
          <p:nvPr/>
        </p:nvSpPr>
        <p:spPr>
          <a:xfrm rot="1087247">
            <a:off x="9423722" y="4988280"/>
            <a:ext cx="192429" cy="609600"/>
          </a:xfrm>
          <a:prstGeom prst="rightBrace">
            <a:avLst>
              <a:gd name="adj1" fmla="val 56657"/>
              <a:gd name="adj2" fmla="val 50000"/>
            </a:avLst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7" descr="C:\Users\wentea\AppData\Local\Microsoft\Windows\Temporary Internet Files\Content.IE5\VZTTIGEX\America-the-Beautiful[1].jp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731" y="4868594"/>
            <a:ext cx="977716" cy="126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9" descr="C:\Users\wentea\AppData\Local\Microsoft\Windows\Temporary Internet Files\Content.IE5\5DHDNE3Y\large-globe-66.6-8701[1].gif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229" y="5260150"/>
            <a:ext cx="1155701" cy="1163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1" descr="C:\Users\wentea\AppData\Local\Microsoft\Windows\Temporary Internet Files\Content.IE5\VZTTIGEX\200px-Upper_Mississippi[1].png"/>
          <p:cNvPicPr>
            <a:picLocks noChangeAspect="1" noChangeArrowheads="1"/>
          </p:cNvPicPr>
          <p:nvPr/>
        </p:nvPicPr>
        <p:blipFill>
          <a:blip r:embed="rId8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174" y="2483376"/>
            <a:ext cx="1131413" cy="122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wentea\AppData\Local\Microsoft\Windows\Temporary Internet Files\Content.IE5\VZTTIGEX\florida-state-map[1].gif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752" y="1441467"/>
            <a:ext cx="1003357" cy="102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38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Widescreen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Arial Black</vt:lpstr>
      <vt:lpstr>Baskerville Old Face</vt:lpstr>
      <vt:lpstr>Calibri</vt:lpstr>
      <vt:lpstr>Calibri Light</vt:lpstr>
      <vt:lpstr>Rockwell Condensed</vt:lpstr>
      <vt:lpstr>Showcard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☆::Jennifer☆:: Stanley</dc:creator>
  <cp:lastModifiedBy>☆::Jennifer☆:: Stanley</cp:lastModifiedBy>
  <cp:revision>1</cp:revision>
  <dcterms:created xsi:type="dcterms:W3CDTF">2016-09-19T11:52:56Z</dcterms:created>
  <dcterms:modified xsi:type="dcterms:W3CDTF">2016-09-19T11:53:27Z</dcterms:modified>
</cp:coreProperties>
</file>